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  <p:sldId id="297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2A4135F5-B681-4417-A252-6FCE24EEB7C6}"/>
    <pc:docChg chg="delSld">
      <pc:chgData name="Adam Minor" userId="8ba41960-985e-40fa-965b-8aad8b24e054" providerId="ADAL" clId="{2A4135F5-B681-4417-A252-6FCE24EEB7C6}" dt="2024-06-19T15:20:11.457" v="0" actId="47"/>
      <pc:docMkLst>
        <pc:docMk/>
      </pc:docMkLst>
      <pc:sldChg chg="del">
        <pc:chgData name="Adam Minor" userId="8ba41960-985e-40fa-965b-8aad8b24e054" providerId="ADAL" clId="{2A4135F5-B681-4417-A252-6FCE24EEB7C6}" dt="2024-06-19T15:20:11.457" v="0" actId="47"/>
        <pc:sldMkLst>
          <pc:docMk/>
          <pc:sldMk cId="391929277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7923D7-58DD-2CC8-0FB7-494A5185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text and a book&#10;&#10;Description automatically generated">
            <a:extLst>
              <a:ext uri="{FF2B5EF4-FFF2-40B4-BE49-F238E27FC236}">
                <a16:creationId xmlns:a16="http://schemas.microsoft.com/office/drawing/2014/main" id="{EAA84C03-8FEF-8452-4DDE-C5FD4B8C3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0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C8FE63AE-ED39-50F9-73D5-AC0405046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0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4F3EDF49-01B4-4BBE-3593-B0911651B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3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195FE3EB-524B-39A4-8A99-C508BF108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77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7923D7-58DD-2CC8-0FB7-494A5185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5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FE9943-B335-B0D8-2071-B4900B70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9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A9A6A2-F2C8-704C-BB88-85F9ED1F4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8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A47077-AFAC-9ED3-522E-8F99FB84B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23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2024-06-19T15:20:20Z</dcterms:modified>
</cp:coreProperties>
</file>